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6" r:id="rId2"/>
  </p:sldIdLst>
  <p:sldSz cx="9144000" cy="6858000" type="screen4x3"/>
  <p:notesSz cx="9737725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D8D8D8"/>
    <a:srgbClr val="DDDDDD"/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03" autoAdjust="0"/>
    <p:restoredTop sz="94711" autoAdjust="0"/>
  </p:normalViewPr>
  <p:slideViewPr>
    <p:cSldViewPr>
      <p:cViewPr>
        <p:scale>
          <a:sx n="75" d="100"/>
          <a:sy n="75" d="100"/>
        </p:scale>
        <p:origin x="-1411" y="21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40213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38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51488" y="0"/>
            <a:ext cx="4164012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38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24625"/>
            <a:ext cx="4240213" cy="30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38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51488" y="6524625"/>
            <a:ext cx="4164012" cy="30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1B7E8FD-D53E-4312-8EF0-B741B80853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FA3DAD-E00C-41BB-B2A3-04659800D26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FEA58-847F-4B55-A685-E5AD701865B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7D63B-50C3-48EB-AFFD-01F6A807E3C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30796-A65B-43AB-A6E6-C0E6EFDF1F8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458C8-275B-4479-A4EC-D39F252CDCE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E7474-DDDD-495F-AD35-9CA429B2F2E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E38D9-3A1B-45CB-9FFE-C219B5479A3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A462D-32A0-4496-86E9-67E504E894A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CC04C6-444E-4F7A-BAD9-D8DF191F205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AD9A1-2104-4AB4-A795-22A5E9C271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7F3B5-A60E-4E4C-989C-159E6DF9F5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A34081C-B968-4C68-8BA5-4C64F329E74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8"/>
          <p:cNvSpPr txBox="1">
            <a:spLocks noChangeArrowheads="1"/>
          </p:cNvSpPr>
          <p:nvPr/>
        </p:nvSpPr>
        <p:spPr bwMode="auto">
          <a:xfrm>
            <a:off x="6096000" y="304800"/>
            <a:ext cx="2235200" cy="10795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600" b="1"/>
              <a:t>Schemat organizacyjny Starostwa Powiatowego w Chełmnie</a:t>
            </a: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3132138" y="1484313"/>
            <a:ext cx="2339975" cy="360362"/>
          </a:xfrm>
          <a:prstGeom prst="rect">
            <a:avLst/>
          </a:prstGeom>
          <a:solidFill>
            <a:srgbClr val="D8D8D8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400" b="1"/>
              <a:t>STAROSTA</a:t>
            </a:r>
          </a:p>
        </p:txBody>
      </p:sp>
      <p:sp>
        <p:nvSpPr>
          <p:cNvPr id="2052" name="Text Box 12"/>
          <p:cNvSpPr txBox="1">
            <a:spLocks noChangeArrowheads="1"/>
          </p:cNvSpPr>
          <p:nvPr/>
        </p:nvSpPr>
        <p:spPr bwMode="auto">
          <a:xfrm>
            <a:off x="4857750" y="2928938"/>
            <a:ext cx="1439863" cy="863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 dirty="0" smtClean="0"/>
              <a:t>WYDZIAŁ </a:t>
            </a:r>
            <a:r>
              <a:rPr lang="pl-PL" sz="1000" b="1" dirty="0" smtClean="0"/>
              <a:t>KOMUNIKACJI  </a:t>
            </a:r>
            <a:r>
              <a:rPr lang="pl-PL" sz="1000" b="1" dirty="0" smtClean="0"/>
              <a:t>I </a:t>
            </a:r>
            <a:r>
              <a:rPr lang="pl-PL" sz="1000" b="1" dirty="0"/>
              <a:t>TRANSPORTU</a:t>
            </a:r>
          </a:p>
          <a:p>
            <a:pPr algn="ctr">
              <a:spcBef>
                <a:spcPct val="50000"/>
              </a:spcBef>
            </a:pPr>
            <a:r>
              <a:rPr lang="pl-PL" sz="1200" b="1" dirty="0"/>
              <a:t>KT</a:t>
            </a:r>
          </a:p>
        </p:txBody>
      </p:sp>
      <p:sp>
        <p:nvSpPr>
          <p:cNvPr id="2053" name="Text Box 30"/>
          <p:cNvSpPr txBox="1">
            <a:spLocks noChangeArrowheads="1"/>
          </p:cNvSpPr>
          <p:nvPr/>
        </p:nvSpPr>
        <p:spPr bwMode="auto">
          <a:xfrm>
            <a:off x="4859338" y="5300663"/>
            <a:ext cx="1439862" cy="9001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PEŁNOMOCNIK </a:t>
            </a:r>
            <a:br>
              <a:rPr lang="pl-PL" sz="1000" b="1"/>
            </a:br>
            <a:r>
              <a:rPr lang="pl-PL" sz="1000" b="1"/>
              <a:t>ds. OCHRONY INFORMACJI NIEJAWNYCH</a:t>
            </a:r>
          </a:p>
          <a:p>
            <a:pPr algn="ctr">
              <a:spcBef>
                <a:spcPct val="50000"/>
              </a:spcBef>
            </a:pPr>
            <a:r>
              <a:rPr lang="pl-PL" sz="1200" b="1"/>
              <a:t>PIN</a:t>
            </a:r>
          </a:p>
        </p:txBody>
      </p:sp>
      <p:sp>
        <p:nvSpPr>
          <p:cNvPr id="2054" name="Text Box 1026"/>
          <p:cNvSpPr txBox="1">
            <a:spLocks noChangeArrowheads="1"/>
          </p:cNvSpPr>
          <p:nvPr/>
        </p:nvSpPr>
        <p:spPr bwMode="auto">
          <a:xfrm>
            <a:off x="6858000" y="2928938"/>
            <a:ext cx="1458913" cy="11477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WYDZIAŁ ADMINISTRACJI ARCHITEKTONICZNO – BUDOWLANEJ  I ŚRODOWISKA</a:t>
            </a:r>
            <a:br>
              <a:rPr lang="pl-PL" sz="1000" b="1"/>
            </a:br>
            <a:r>
              <a:rPr lang="pl-PL" sz="1200" b="1"/>
              <a:t>AABŚ</a:t>
            </a:r>
          </a:p>
        </p:txBody>
      </p:sp>
      <p:sp>
        <p:nvSpPr>
          <p:cNvPr id="2055" name="Text Box 1028"/>
          <p:cNvSpPr txBox="1">
            <a:spLocks noChangeArrowheads="1"/>
          </p:cNvSpPr>
          <p:nvPr/>
        </p:nvSpPr>
        <p:spPr bwMode="auto">
          <a:xfrm>
            <a:off x="6858000" y="5429250"/>
            <a:ext cx="1500188" cy="9001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POWIATOWE CENTRUM ZARZĄDZANIA KRYZYSOWEGO</a:t>
            </a:r>
          </a:p>
          <a:p>
            <a:pPr algn="ctr">
              <a:spcBef>
                <a:spcPct val="50000"/>
              </a:spcBef>
            </a:pPr>
            <a:r>
              <a:rPr lang="pl-PL" sz="1200" b="1"/>
              <a:t>PCZK</a:t>
            </a:r>
          </a:p>
        </p:txBody>
      </p:sp>
      <p:sp>
        <p:nvSpPr>
          <p:cNvPr id="2056" name="Text Box 9"/>
          <p:cNvSpPr txBox="1">
            <a:spLocks noChangeArrowheads="1"/>
          </p:cNvSpPr>
          <p:nvPr/>
        </p:nvSpPr>
        <p:spPr bwMode="auto">
          <a:xfrm>
            <a:off x="2771775" y="2276475"/>
            <a:ext cx="1439863" cy="762000"/>
          </a:xfrm>
          <a:prstGeom prst="rect">
            <a:avLst/>
          </a:prstGeom>
          <a:solidFill>
            <a:srgbClr val="D8D8D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SKARBNIK  </a:t>
            </a:r>
          </a:p>
          <a:p>
            <a:pPr algn="ctr">
              <a:spcBef>
                <a:spcPct val="50000"/>
              </a:spcBef>
            </a:pPr>
            <a:r>
              <a:rPr lang="pl-PL" sz="1000" b="1"/>
              <a:t>POWIATU</a:t>
            </a:r>
          </a:p>
        </p:txBody>
      </p:sp>
      <p:sp>
        <p:nvSpPr>
          <p:cNvPr id="2057" name="Text Box 14"/>
          <p:cNvSpPr txBox="1">
            <a:spLocks noChangeArrowheads="1"/>
          </p:cNvSpPr>
          <p:nvPr/>
        </p:nvSpPr>
        <p:spPr bwMode="auto">
          <a:xfrm>
            <a:off x="2771775" y="3429000"/>
            <a:ext cx="1447800" cy="863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WYDZIAŁ   FINANSOWY</a:t>
            </a:r>
          </a:p>
          <a:p>
            <a:pPr algn="ctr">
              <a:spcBef>
                <a:spcPct val="50000"/>
              </a:spcBef>
            </a:pPr>
            <a:endParaRPr lang="pl-PL" sz="1000" b="1"/>
          </a:p>
          <a:p>
            <a:pPr algn="ctr">
              <a:spcBef>
                <a:spcPct val="50000"/>
              </a:spcBef>
            </a:pPr>
            <a:r>
              <a:rPr lang="pl-PL" sz="1200" b="1"/>
              <a:t>FN</a:t>
            </a:r>
          </a:p>
        </p:txBody>
      </p:sp>
      <p:sp>
        <p:nvSpPr>
          <p:cNvPr id="2058" name="Text Box 3073"/>
          <p:cNvSpPr txBox="1">
            <a:spLocks noChangeArrowheads="1"/>
          </p:cNvSpPr>
          <p:nvPr/>
        </p:nvSpPr>
        <p:spPr bwMode="auto">
          <a:xfrm>
            <a:off x="6858000" y="4214813"/>
            <a:ext cx="1439863" cy="10668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endParaRPr lang="pl-PL" sz="1000" b="1"/>
          </a:p>
          <a:p>
            <a:pPr algn="ctr">
              <a:spcBef>
                <a:spcPct val="50000"/>
              </a:spcBef>
            </a:pPr>
            <a:r>
              <a:rPr lang="pl-PL" sz="1000" b="1"/>
              <a:t>WYDZIAŁ GEODEZJI, KARTOGRAFII </a:t>
            </a:r>
            <a:br>
              <a:rPr lang="pl-PL" sz="1000" b="1"/>
            </a:br>
            <a:r>
              <a:rPr lang="pl-PL" sz="1000" b="1"/>
              <a:t>I GOSPODARKI NIERUCHOMOŚCIAMI</a:t>
            </a:r>
          </a:p>
          <a:p>
            <a:pPr algn="ctr">
              <a:spcBef>
                <a:spcPct val="50000"/>
              </a:spcBef>
            </a:pPr>
            <a:r>
              <a:rPr lang="pl-PL" sz="1200" b="1"/>
              <a:t>GKN</a:t>
            </a:r>
          </a:p>
          <a:p>
            <a:pPr algn="ctr">
              <a:spcBef>
                <a:spcPct val="50000"/>
              </a:spcBef>
            </a:pPr>
            <a:endParaRPr lang="pl-PL" sz="1000" b="1"/>
          </a:p>
        </p:txBody>
      </p:sp>
      <p:sp>
        <p:nvSpPr>
          <p:cNvPr id="2059" name="Text Box 4096"/>
          <p:cNvSpPr txBox="1">
            <a:spLocks noChangeArrowheads="1"/>
          </p:cNvSpPr>
          <p:nvPr/>
        </p:nvSpPr>
        <p:spPr bwMode="auto">
          <a:xfrm>
            <a:off x="3132138" y="981075"/>
            <a:ext cx="2339975" cy="360363"/>
          </a:xfrm>
          <a:prstGeom prst="rect">
            <a:avLst/>
          </a:prstGeom>
          <a:solidFill>
            <a:srgbClr val="D8D8D8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200" b="1"/>
              <a:t>ZARZĄD POWIATU</a:t>
            </a:r>
          </a:p>
        </p:txBody>
      </p:sp>
      <p:sp>
        <p:nvSpPr>
          <p:cNvPr id="2060" name="Text Box 4097"/>
          <p:cNvSpPr txBox="1">
            <a:spLocks noChangeArrowheads="1"/>
          </p:cNvSpPr>
          <p:nvPr/>
        </p:nvSpPr>
        <p:spPr bwMode="auto">
          <a:xfrm>
            <a:off x="3132138" y="333375"/>
            <a:ext cx="2339975" cy="512763"/>
          </a:xfrm>
          <a:prstGeom prst="rect">
            <a:avLst/>
          </a:prstGeom>
          <a:solidFill>
            <a:srgbClr val="D8D8D8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400" b="1"/>
              <a:t>RADA POWIATU</a:t>
            </a:r>
          </a:p>
        </p:txBody>
      </p:sp>
      <p:sp>
        <p:nvSpPr>
          <p:cNvPr id="2061" name="Text Box 10"/>
          <p:cNvSpPr txBox="1">
            <a:spLocks noChangeArrowheads="1"/>
          </p:cNvSpPr>
          <p:nvPr/>
        </p:nvSpPr>
        <p:spPr bwMode="auto">
          <a:xfrm>
            <a:off x="762000" y="2286000"/>
            <a:ext cx="1439863" cy="762000"/>
          </a:xfrm>
          <a:prstGeom prst="rect">
            <a:avLst/>
          </a:prstGeom>
          <a:solidFill>
            <a:srgbClr val="D8D8D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SEKRETARZ </a:t>
            </a:r>
          </a:p>
          <a:p>
            <a:pPr algn="ctr">
              <a:spcBef>
                <a:spcPct val="50000"/>
              </a:spcBef>
            </a:pPr>
            <a:r>
              <a:rPr lang="pl-PL" sz="1000" b="1"/>
              <a:t>POWIATU</a:t>
            </a:r>
          </a:p>
        </p:txBody>
      </p:sp>
      <p:sp>
        <p:nvSpPr>
          <p:cNvPr id="2062" name="Text Box 11"/>
          <p:cNvSpPr txBox="1">
            <a:spLocks noChangeArrowheads="1"/>
          </p:cNvSpPr>
          <p:nvPr/>
        </p:nvSpPr>
        <p:spPr bwMode="auto">
          <a:xfrm>
            <a:off x="762000" y="3429000"/>
            <a:ext cx="1439863" cy="9001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WYDZIAŁ ORGANIZACYJNY</a:t>
            </a:r>
          </a:p>
          <a:p>
            <a:pPr algn="ctr">
              <a:spcBef>
                <a:spcPct val="50000"/>
              </a:spcBef>
            </a:pPr>
            <a:endParaRPr lang="pl-PL" sz="1000" b="1"/>
          </a:p>
          <a:p>
            <a:pPr algn="ctr">
              <a:spcBef>
                <a:spcPct val="50000"/>
              </a:spcBef>
            </a:pPr>
            <a:r>
              <a:rPr lang="pl-PL" sz="1200" b="1"/>
              <a:t>OR</a:t>
            </a:r>
          </a:p>
        </p:txBody>
      </p:sp>
      <p:sp>
        <p:nvSpPr>
          <p:cNvPr id="2063" name="Text Box 5120"/>
          <p:cNvSpPr txBox="1">
            <a:spLocks noChangeArrowheads="1"/>
          </p:cNvSpPr>
          <p:nvPr/>
        </p:nvSpPr>
        <p:spPr bwMode="auto">
          <a:xfrm>
            <a:off x="2786063" y="5643563"/>
            <a:ext cx="1439862" cy="9001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 dirty="0"/>
              <a:t>ZESPÓŁ RADCÓW PRAWNYCH</a:t>
            </a:r>
          </a:p>
          <a:p>
            <a:pPr algn="ctr">
              <a:spcBef>
                <a:spcPct val="50000"/>
              </a:spcBef>
            </a:pPr>
            <a:endParaRPr lang="pl-PL" sz="1000" b="1" dirty="0"/>
          </a:p>
          <a:p>
            <a:pPr algn="ctr">
              <a:spcBef>
                <a:spcPct val="50000"/>
              </a:spcBef>
            </a:pPr>
            <a:r>
              <a:rPr lang="pl-PL" sz="1200" b="1" dirty="0"/>
              <a:t>RP</a:t>
            </a:r>
          </a:p>
        </p:txBody>
      </p:sp>
      <p:sp>
        <p:nvSpPr>
          <p:cNvPr id="2064" name="Text Box 6144"/>
          <p:cNvSpPr txBox="1">
            <a:spLocks noChangeArrowheads="1"/>
          </p:cNvSpPr>
          <p:nvPr/>
        </p:nvSpPr>
        <p:spPr bwMode="auto">
          <a:xfrm>
            <a:off x="755650" y="4581525"/>
            <a:ext cx="1439863" cy="9001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POWIATOWY RZECZNIK KONSUMENTÓW</a:t>
            </a:r>
          </a:p>
          <a:p>
            <a:pPr algn="ctr">
              <a:spcBef>
                <a:spcPct val="50000"/>
              </a:spcBef>
            </a:pPr>
            <a:r>
              <a:rPr lang="pl-PL" sz="1200" b="1"/>
              <a:t>PRK</a:t>
            </a:r>
          </a:p>
        </p:txBody>
      </p:sp>
      <p:sp>
        <p:nvSpPr>
          <p:cNvPr id="2065" name="Text Box 8192"/>
          <p:cNvSpPr txBox="1">
            <a:spLocks noChangeArrowheads="1"/>
          </p:cNvSpPr>
          <p:nvPr/>
        </p:nvSpPr>
        <p:spPr bwMode="auto">
          <a:xfrm>
            <a:off x="6858000" y="1828800"/>
            <a:ext cx="1439863" cy="762000"/>
          </a:xfrm>
          <a:prstGeom prst="rect">
            <a:avLst/>
          </a:prstGeom>
          <a:solidFill>
            <a:srgbClr val="D8D8D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200" b="1"/>
              <a:t>WICESTAROSTA</a:t>
            </a:r>
          </a:p>
        </p:txBody>
      </p:sp>
      <p:sp>
        <p:nvSpPr>
          <p:cNvPr id="2066" name="Line 8198"/>
          <p:cNvSpPr>
            <a:spLocks noChangeShapeType="1"/>
          </p:cNvSpPr>
          <p:nvPr/>
        </p:nvSpPr>
        <p:spPr bwMode="auto">
          <a:xfrm>
            <a:off x="4284663" y="836613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67" name="Line 8199"/>
          <p:cNvSpPr>
            <a:spLocks noChangeShapeType="1"/>
          </p:cNvSpPr>
          <p:nvPr/>
        </p:nvSpPr>
        <p:spPr bwMode="auto">
          <a:xfrm>
            <a:off x="4284663" y="1341438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68" name="Line 8205"/>
          <p:cNvSpPr>
            <a:spLocks noChangeShapeType="1"/>
          </p:cNvSpPr>
          <p:nvPr/>
        </p:nvSpPr>
        <p:spPr bwMode="auto">
          <a:xfrm flipH="1">
            <a:off x="8305800" y="3429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69" name="Line 8210"/>
          <p:cNvSpPr>
            <a:spLocks noChangeShapeType="1"/>
          </p:cNvSpPr>
          <p:nvPr/>
        </p:nvSpPr>
        <p:spPr bwMode="auto">
          <a:xfrm>
            <a:off x="3492500" y="3068638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70" name="Line 8212"/>
          <p:cNvSpPr>
            <a:spLocks noChangeShapeType="1"/>
          </p:cNvSpPr>
          <p:nvPr/>
        </p:nvSpPr>
        <p:spPr bwMode="auto">
          <a:xfrm>
            <a:off x="1476375" y="206057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71" name="Line 8219"/>
          <p:cNvSpPr>
            <a:spLocks noChangeShapeType="1"/>
          </p:cNvSpPr>
          <p:nvPr/>
        </p:nvSpPr>
        <p:spPr bwMode="auto">
          <a:xfrm flipV="1">
            <a:off x="1476375" y="2060575"/>
            <a:ext cx="3095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2" name="Line 8226"/>
          <p:cNvSpPr>
            <a:spLocks noChangeShapeType="1"/>
          </p:cNvSpPr>
          <p:nvPr/>
        </p:nvSpPr>
        <p:spPr bwMode="auto">
          <a:xfrm>
            <a:off x="762000" y="39624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3" name="Line 8227"/>
          <p:cNvSpPr>
            <a:spLocks noChangeShapeType="1"/>
          </p:cNvSpPr>
          <p:nvPr/>
        </p:nvSpPr>
        <p:spPr bwMode="auto">
          <a:xfrm>
            <a:off x="6875463" y="3789363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4" name="Line 8228"/>
          <p:cNvSpPr>
            <a:spLocks noChangeShapeType="1"/>
          </p:cNvSpPr>
          <p:nvPr/>
        </p:nvSpPr>
        <p:spPr bwMode="auto">
          <a:xfrm>
            <a:off x="2786063" y="6215063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5" name="Line 8229"/>
          <p:cNvSpPr>
            <a:spLocks noChangeShapeType="1"/>
          </p:cNvSpPr>
          <p:nvPr/>
        </p:nvSpPr>
        <p:spPr bwMode="auto">
          <a:xfrm>
            <a:off x="755650" y="5229225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6" name="Line 8232"/>
          <p:cNvSpPr>
            <a:spLocks noChangeShapeType="1"/>
          </p:cNvSpPr>
          <p:nvPr/>
        </p:nvSpPr>
        <p:spPr bwMode="auto">
          <a:xfrm>
            <a:off x="4857750" y="3500438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7" name="Line 8234"/>
          <p:cNvSpPr>
            <a:spLocks noChangeShapeType="1"/>
          </p:cNvSpPr>
          <p:nvPr/>
        </p:nvSpPr>
        <p:spPr bwMode="auto">
          <a:xfrm>
            <a:off x="6858000" y="6072188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8" name="Line 8235"/>
          <p:cNvSpPr>
            <a:spLocks noChangeShapeType="1"/>
          </p:cNvSpPr>
          <p:nvPr/>
        </p:nvSpPr>
        <p:spPr bwMode="auto">
          <a:xfrm>
            <a:off x="2771775" y="3933825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79" name="Line 8236"/>
          <p:cNvSpPr>
            <a:spLocks noChangeShapeType="1"/>
          </p:cNvSpPr>
          <p:nvPr/>
        </p:nvSpPr>
        <p:spPr bwMode="auto">
          <a:xfrm>
            <a:off x="6858000" y="5000625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80" name="Line 8237"/>
          <p:cNvSpPr>
            <a:spLocks noChangeShapeType="1"/>
          </p:cNvSpPr>
          <p:nvPr/>
        </p:nvSpPr>
        <p:spPr bwMode="auto">
          <a:xfrm>
            <a:off x="4859338" y="594995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81" name="Line 8241"/>
          <p:cNvSpPr>
            <a:spLocks noChangeShapeType="1"/>
          </p:cNvSpPr>
          <p:nvPr/>
        </p:nvSpPr>
        <p:spPr bwMode="auto">
          <a:xfrm>
            <a:off x="8305800" y="2209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82" name="Line 8242"/>
          <p:cNvSpPr>
            <a:spLocks noChangeShapeType="1"/>
          </p:cNvSpPr>
          <p:nvPr/>
        </p:nvSpPr>
        <p:spPr bwMode="auto">
          <a:xfrm flipH="1">
            <a:off x="8316913" y="458152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83" name="Line 8245"/>
          <p:cNvSpPr>
            <a:spLocks noChangeShapeType="1"/>
          </p:cNvSpPr>
          <p:nvPr/>
        </p:nvSpPr>
        <p:spPr bwMode="auto">
          <a:xfrm>
            <a:off x="1476375" y="3068638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84" name="Line 8246"/>
          <p:cNvSpPr>
            <a:spLocks noChangeShapeType="1"/>
          </p:cNvSpPr>
          <p:nvPr/>
        </p:nvSpPr>
        <p:spPr bwMode="auto">
          <a:xfrm>
            <a:off x="1600200" y="2057400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85" name="Line 8249"/>
          <p:cNvSpPr>
            <a:spLocks noChangeShapeType="1"/>
          </p:cNvSpPr>
          <p:nvPr/>
        </p:nvSpPr>
        <p:spPr bwMode="auto">
          <a:xfrm>
            <a:off x="4572000" y="3284538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86" name="Line 8254"/>
          <p:cNvSpPr>
            <a:spLocks noChangeShapeType="1"/>
          </p:cNvSpPr>
          <p:nvPr/>
        </p:nvSpPr>
        <p:spPr bwMode="auto">
          <a:xfrm flipH="1">
            <a:off x="2195513" y="5013325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87" name="Line 8260"/>
          <p:cNvSpPr>
            <a:spLocks noChangeShapeType="1"/>
          </p:cNvSpPr>
          <p:nvPr/>
        </p:nvSpPr>
        <p:spPr bwMode="auto">
          <a:xfrm>
            <a:off x="4284663" y="18446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88" name="Line 8261"/>
          <p:cNvSpPr>
            <a:spLocks noChangeShapeType="1"/>
          </p:cNvSpPr>
          <p:nvPr/>
        </p:nvSpPr>
        <p:spPr bwMode="auto">
          <a:xfrm>
            <a:off x="3492500" y="20605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89" name="Line 8262"/>
          <p:cNvSpPr>
            <a:spLocks noChangeShapeType="1"/>
          </p:cNvSpPr>
          <p:nvPr/>
        </p:nvSpPr>
        <p:spPr bwMode="auto">
          <a:xfrm>
            <a:off x="4572000" y="2060575"/>
            <a:ext cx="0" cy="4032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90" name="Line 8263"/>
          <p:cNvSpPr>
            <a:spLocks noChangeShapeType="1"/>
          </p:cNvSpPr>
          <p:nvPr/>
        </p:nvSpPr>
        <p:spPr bwMode="auto">
          <a:xfrm>
            <a:off x="2411413" y="2060575"/>
            <a:ext cx="0" cy="4105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91" name="Line 8265"/>
          <p:cNvSpPr>
            <a:spLocks noChangeShapeType="1"/>
          </p:cNvSpPr>
          <p:nvPr/>
        </p:nvSpPr>
        <p:spPr bwMode="auto">
          <a:xfrm>
            <a:off x="5435600" y="1628775"/>
            <a:ext cx="2089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92" name="Line 8266"/>
          <p:cNvSpPr>
            <a:spLocks noChangeShapeType="1"/>
          </p:cNvSpPr>
          <p:nvPr/>
        </p:nvSpPr>
        <p:spPr bwMode="auto">
          <a:xfrm>
            <a:off x="7524750" y="162877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93" name="Line 8268"/>
          <p:cNvSpPr>
            <a:spLocks noChangeShapeType="1"/>
          </p:cNvSpPr>
          <p:nvPr/>
        </p:nvSpPr>
        <p:spPr bwMode="auto">
          <a:xfrm flipH="1">
            <a:off x="4211638" y="609282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94" name="Line 8269"/>
          <p:cNvSpPr>
            <a:spLocks noChangeShapeType="1"/>
          </p:cNvSpPr>
          <p:nvPr/>
        </p:nvSpPr>
        <p:spPr bwMode="auto">
          <a:xfrm flipH="1">
            <a:off x="4211638" y="5013325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95" name="Text Box 8270"/>
          <p:cNvSpPr txBox="1">
            <a:spLocks noChangeArrowheads="1"/>
          </p:cNvSpPr>
          <p:nvPr/>
        </p:nvSpPr>
        <p:spPr bwMode="auto">
          <a:xfrm>
            <a:off x="2786063" y="4572000"/>
            <a:ext cx="1439862" cy="863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 dirty="0" smtClean="0"/>
              <a:t>ZESPÓŁ ZARZADZANIA PROJEKTAMI</a:t>
            </a:r>
            <a:endParaRPr lang="pl-PL" sz="1000" b="1" dirty="0"/>
          </a:p>
          <a:p>
            <a:pPr algn="ctr">
              <a:spcBef>
                <a:spcPct val="50000"/>
              </a:spcBef>
            </a:pPr>
            <a:r>
              <a:rPr lang="pl-PL" sz="1200" b="1" dirty="0" smtClean="0"/>
              <a:t>ZZP</a:t>
            </a:r>
            <a:endParaRPr lang="pl-PL" sz="1200" b="1" dirty="0"/>
          </a:p>
        </p:txBody>
      </p:sp>
      <p:sp>
        <p:nvSpPr>
          <p:cNvPr id="2096" name="Line 8271"/>
          <p:cNvSpPr>
            <a:spLocks noChangeShapeType="1"/>
          </p:cNvSpPr>
          <p:nvPr/>
        </p:nvSpPr>
        <p:spPr bwMode="auto">
          <a:xfrm>
            <a:off x="2771800" y="5157192"/>
            <a:ext cx="14398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097" name="Text Box 8272"/>
          <p:cNvSpPr txBox="1">
            <a:spLocks noChangeArrowheads="1"/>
          </p:cNvSpPr>
          <p:nvPr/>
        </p:nvSpPr>
        <p:spPr bwMode="auto">
          <a:xfrm>
            <a:off x="755650" y="5734050"/>
            <a:ext cx="1439863" cy="7905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/>
              <a:t>AUDYTOR WEWNĘTRZNY</a:t>
            </a:r>
          </a:p>
          <a:p>
            <a:pPr algn="ctr">
              <a:spcBef>
                <a:spcPct val="50000"/>
              </a:spcBef>
            </a:pPr>
            <a:r>
              <a:rPr lang="pl-PL" sz="1200" b="1"/>
              <a:t>AW</a:t>
            </a:r>
          </a:p>
        </p:txBody>
      </p:sp>
      <p:sp>
        <p:nvSpPr>
          <p:cNvPr id="2098" name="Line 8273"/>
          <p:cNvSpPr>
            <a:spLocks noChangeShapeType="1"/>
          </p:cNvSpPr>
          <p:nvPr/>
        </p:nvSpPr>
        <p:spPr bwMode="auto">
          <a:xfrm flipH="1">
            <a:off x="2195513" y="616585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099" name="Line 8274"/>
          <p:cNvSpPr>
            <a:spLocks noChangeShapeType="1"/>
          </p:cNvSpPr>
          <p:nvPr/>
        </p:nvSpPr>
        <p:spPr bwMode="auto">
          <a:xfrm>
            <a:off x="755650" y="6237288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100" name="Line 8242"/>
          <p:cNvSpPr>
            <a:spLocks noChangeShapeType="1"/>
          </p:cNvSpPr>
          <p:nvPr/>
        </p:nvSpPr>
        <p:spPr bwMode="auto">
          <a:xfrm flipH="1">
            <a:off x="8358188" y="585787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2101" name="Line 8262"/>
          <p:cNvSpPr>
            <a:spLocks noChangeShapeType="1"/>
          </p:cNvSpPr>
          <p:nvPr/>
        </p:nvSpPr>
        <p:spPr bwMode="auto">
          <a:xfrm>
            <a:off x="6572250" y="2214563"/>
            <a:ext cx="46038" cy="3571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102" name="Line 8241"/>
          <p:cNvSpPr>
            <a:spLocks noChangeShapeType="1"/>
          </p:cNvSpPr>
          <p:nvPr/>
        </p:nvSpPr>
        <p:spPr bwMode="auto">
          <a:xfrm>
            <a:off x="6572250" y="2214563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2103" name="Line 8242"/>
          <p:cNvSpPr>
            <a:spLocks noChangeShapeType="1"/>
          </p:cNvSpPr>
          <p:nvPr/>
        </p:nvSpPr>
        <p:spPr bwMode="auto">
          <a:xfrm flipH="1">
            <a:off x="6286500" y="5786438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cxnSp>
        <p:nvCxnSpPr>
          <p:cNvPr id="58" name="Łącznik prosty 57"/>
          <p:cNvCxnSpPr>
            <a:stCxn id="2081" idx="1"/>
            <a:endCxn id="2100" idx="0"/>
          </p:cNvCxnSpPr>
          <p:nvPr/>
        </p:nvCxnSpPr>
        <p:spPr>
          <a:xfrm rot="16200000" flipH="1">
            <a:off x="6812756" y="4007644"/>
            <a:ext cx="3648075" cy="523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 Box 12"/>
          <p:cNvSpPr txBox="1">
            <a:spLocks noChangeArrowheads="1"/>
          </p:cNvSpPr>
          <p:nvPr/>
        </p:nvSpPr>
        <p:spPr bwMode="auto">
          <a:xfrm>
            <a:off x="4860032" y="4005064"/>
            <a:ext cx="1439863" cy="8636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>
              <a:spcBef>
                <a:spcPct val="50000"/>
              </a:spcBef>
            </a:pPr>
            <a:r>
              <a:rPr lang="pl-PL" sz="1000" b="1" dirty="0" smtClean="0"/>
              <a:t>WYDZIAŁ</a:t>
            </a:r>
            <a:r>
              <a:rPr lang="pl-PL" sz="1000" b="1" dirty="0" smtClean="0"/>
              <a:t> </a:t>
            </a:r>
            <a:r>
              <a:rPr lang="pl-PL" sz="1000" b="1" dirty="0" smtClean="0"/>
              <a:t>OŚWIATY, ZDROWIA, KULTURY I  SPORTU</a:t>
            </a:r>
            <a:endParaRPr lang="pl-PL" sz="1000" b="1" dirty="0"/>
          </a:p>
          <a:p>
            <a:pPr algn="ctr">
              <a:spcBef>
                <a:spcPct val="50000"/>
              </a:spcBef>
            </a:pPr>
            <a:r>
              <a:rPr lang="pl-PL" sz="1200" b="1" dirty="0" smtClean="0"/>
              <a:t>OZKS</a:t>
            </a:r>
            <a:endParaRPr lang="pl-PL" sz="1200" b="1" dirty="0"/>
          </a:p>
        </p:txBody>
      </p:sp>
      <p:sp>
        <p:nvSpPr>
          <p:cNvPr id="59" name="Line 8232"/>
          <p:cNvSpPr>
            <a:spLocks noChangeShapeType="1"/>
          </p:cNvSpPr>
          <p:nvPr/>
        </p:nvSpPr>
        <p:spPr bwMode="auto">
          <a:xfrm>
            <a:off x="4860032" y="3501008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1" name="Line 8232"/>
          <p:cNvSpPr>
            <a:spLocks noChangeShapeType="1"/>
          </p:cNvSpPr>
          <p:nvPr/>
        </p:nvSpPr>
        <p:spPr bwMode="auto">
          <a:xfrm>
            <a:off x="4860032" y="4581128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2" name="Line 8249"/>
          <p:cNvSpPr>
            <a:spLocks noChangeShapeType="1"/>
          </p:cNvSpPr>
          <p:nvPr/>
        </p:nvSpPr>
        <p:spPr bwMode="auto">
          <a:xfrm>
            <a:off x="4572000" y="4437112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ojekt domyślny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68</Words>
  <Application>Microsoft Office PowerPoint</Application>
  <PresentationFormat>Pokaz na ekranie (4:3)</PresentationFormat>
  <Paragraphs>36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Projekt domyślny</vt:lpstr>
      <vt:lpstr>Slajd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bell</dc:creator>
  <cp:lastModifiedBy>bell</cp:lastModifiedBy>
  <cp:revision>82</cp:revision>
  <dcterms:created xsi:type="dcterms:W3CDTF">1601-01-01T00:00:00Z</dcterms:created>
  <dcterms:modified xsi:type="dcterms:W3CDTF">2012-05-10T15:20:53Z</dcterms:modified>
</cp:coreProperties>
</file>